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590"/>
    <a:srgbClr val="296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81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778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61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54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555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84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236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396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77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888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772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F378-95B7-45FB-8507-A58C94E1F517}" type="datetimeFigureOut">
              <a:rPr lang="en-ZA" smtClean="0"/>
              <a:t>04/09/2015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78B9-65E5-4A31-B97A-DD76910B457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288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061" y="380964"/>
            <a:ext cx="528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>
                <a:solidFill>
                  <a:srgbClr val="245590"/>
                </a:solidFill>
              </a:rPr>
              <a:t>Thank you to our Sponsors</a:t>
            </a:r>
            <a:endParaRPr lang="en-ZA" sz="3600" b="1" dirty="0">
              <a:solidFill>
                <a:srgbClr val="2455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8363"/>
            <a:ext cx="2007108" cy="598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5" y="1068101"/>
            <a:ext cx="2784051" cy="1002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53" y="2229641"/>
            <a:ext cx="1572789" cy="14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2" y="2459053"/>
            <a:ext cx="3384376" cy="731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12" y="2635750"/>
            <a:ext cx="3730675" cy="377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3907232"/>
            <a:ext cx="1659008" cy="829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92" y="3939547"/>
            <a:ext cx="2489663" cy="846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51" y="3939547"/>
            <a:ext cx="2567729" cy="9280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72" y="3817698"/>
            <a:ext cx="1299237" cy="1056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1" y="4761582"/>
            <a:ext cx="1406980" cy="1627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77" y="5169184"/>
            <a:ext cx="3218979" cy="5694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86042"/>
            <a:ext cx="3131197" cy="552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55" y="5916965"/>
            <a:ext cx="2478613" cy="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Taylor</dc:creator>
  <cp:lastModifiedBy>Catherine Taylor</cp:lastModifiedBy>
  <cp:revision>2</cp:revision>
  <dcterms:created xsi:type="dcterms:W3CDTF">2015-09-04T07:00:19Z</dcterms:created>
  <dcterms:modified xsi:type="dcterms:W3CDTF">2015-09-04T07:19:44Z</dcterms:modified>
</cp:coreProperties>
</file>